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94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39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6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87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189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14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71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27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101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192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E8FBD-B501-C448-9C94-761BB2B74929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0B9C4-DE5A-D941-AE69-438259EF4C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67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tiff"/><Relationship Id="rId10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009" y="227100"/>
            <a:ext cx="966234" cy="9838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648" y="299238"/>
            <a:ext cx="1173892" cy="91172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1210963" y="755099"/>
            <a:ext cx="889685" cy="370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9238" y="1210961"/>
            <a:ext cx="4114800" cy="558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0700" y="376130"/>
            <a:ext cx="3530600" cy="68580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>
            <a:off x="3422822" y="494270"/>
            <a:ext cx="776416" cy="37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14" idx="1"/>
          </p:cNvCxnSpPr>
          <p:nvPr/>
        </p:nvCxnSpPr>
        <p:spPr>
          <a:xfrm>
            <a:off x="3509319" y="1061930"/>
            <a:ext cx="689919" cy="4284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19149" y="329649"/>
            <a:ext cx="1168400" cy="850900"/>
          </a:xfrm>
          <a:prstGeom prst="rect">
            <a:avLst/>
          </a:prstGeom>
        </p:spPr>
      </p:pic>
      <p:cxnSp>
        <p:nvCxnSpPr>
          <p:cNvPr id="23" name="Straight Arrow Connector 22"/>
          <p:cNvCxnSpPr>
            <a:endCxn id="20" idx="1"/>
          </p:cNvCxnSpPr>
          <p:nvPr/>
        </p:nvCxnSpPr>
        <p:spPr>
          <a:xfrm>
            <a:off x="7970108" y="686485"/>
            <a:ext cx="2449041" cy="68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224216" y="531341"/>
            <a:ext cx="9325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Browser</a:t>
            </a:r>
            <a:endParaRPr lang="en-US" sz="16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1620" y="5374615"/>
            <a:ext cx="544781" cy="575047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136" y="2955396"/>
            <a:ext cx="2243784" cy="232689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817459" y="3212503"/>
            <a:ext cx="10750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Queueing server  (AWS EC2, on 24/7</a:t>
            </a:r>
            <a:endParaRPr lang="en-US" sz="140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55227" y="1769761"/>
            <a:ext cx="1524000" cy="1524000"/>
          </a:xfrm>
          <a:prstGeom prst="rect">
            <a:avLst/>
          </a:prstGeom>
        </p:spPr>
      </p:pic>
      <p:cxnSp>
        <p:nvCxnSpPr>
          <p:cNvPr id="33" name="Straight Arrow Connector 32"/>
          <p:cNvCxnSpPr/>
          <p:nvPr/>
        </p:nvCxnSpPr>
        <p:spPr>
          <a:xfrm>
            <a:off x="7970108" y="1061930"/>
            <a:ext cx="506627" cy="7078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7043351" y="3032012"/>
            <a:ext cx="1322679" cy="13940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078627" y="4166610"/>
            <a:ext cx="7388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Python HTTP server</a:t>
            </a:r>
            <a:endParaRPr lang="en-US" sz="1400" dirty="0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5226908" y="1769761"/>
            <a:ext cx="185351" cy="2396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5968314" y="4300151"/>
            <a:ext cx="924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Enqueueing</a:t>
            </a:r>
            <a:r>
              <a:rPr lang="en-US" sz="1200" dirty="0" smtClean="0"/>
              <a:t> script</a:t>
            </a:r>
            <a:endParaRPr lang="en-US" sz="1200" dirty="0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0008" y="4761816"/>
            <a:ext cx="1420640" cy="1638154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5211334" y="1893566"/>
            <a:ext cx="1212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BaseSpace API</a:t>
            </a:r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2162432" y="4003589"/>
            <a:ext cx="2446638" cy="1371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927654" y="3904735"/>
            <a:ext cx="1200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Send job metadata</a:t>
            </a:r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7525265" y="4670854"/>
            <a:ext cx="3089189" cy="8649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9316994" y="4269373"/>
            <a:ext cx="2360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/>
              <a:t>Start workers in pool of stopped EC2 instances.</a:t>
            </a:r>
            <a:endParaRPr lang="en-US" sz="1400"/>
          </a:p>
        </p:txBody>
      </p:sp>
      <p:sp>
        <p:nvSpPr>
          <p:cNvPr id="51" name="TextBox 50"/>
          <p:cNvSpPr txBox="1"/>
          <p:nvPr/>
        </p:nvSpPr>
        <p:spPr>
          <a:xfrm>
            <a:off x="9194628" y="299238"/>
            <a:ext cx="1115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Upload sample data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19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31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2017-02-24T18:43:25Z</dcterms:created>
  <dcterms:modified xsi:type="dcterms:W3CDTF">2017-02-24T20:03:30Z</dcterms:modified>
</cp:coreProperties>
</file>

<file path=docProps/thumbnail.jpeg>
</file>